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conjuguez et mettez en 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17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2133600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1.</a:t>
            </a:r>
            <a:r>
              <a:rPr lang="fr-FR" sz="2400" dirty="0">
                <a:latin typeface="Kristen ITC" pitchFamily="66" charset="0"/>
              </a:rPr>
              <a:t> Je </a:t>
            </a:r>
            <a:r>
              <a:rPr lang="fr-FR" sz="2400" dirty="0" smtClean="0">
                <a:latin typeface="Kristen ITC" pitchFamily="66" charset="0"/>
              </a:rPr>
              <a:t>_____________  </a:t>
            </a:r>
            <a:r>
              <a:rPr lang="fr-FR" sz="2400" dirty="0">
                <a:latin typeface="Kristen ITC" pitchFamily="66" charset="0"/>
              </a:rPr>
              <a:t>(se </a:t>
            </a:r>
            <a:r>
              <a:rPr lang="fr-FR" sz="2400" dirty="0" smtClean="0">
                <a:latin typeface="Kristen ITC" pitchFamily="66" charset="0"/>
              </a:rPr>
              <a:t>réveiller ) ________________ 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2923626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2.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>
                <a:latin typeface="Kristen ITC" pitchFamily="66" charset="0"/>
              </a:rPr>
              <a:t>Tu </a:t>
            </a:r>
            <a:r>
              <a:rPr lang="fr-FR" sz="2400" dirty="0" smtClean="0">
                <a:latin typeface="Kristen ITC" pitchFamily="66" charset="0"/>
              </a:rPr>
              <a:t>_______________  </a:t>
            </a:r>
            <a:r>
              <a:rPr lang="fr-FR" sz="2400" dirty="0">
                <a:latin typeface="Kristen ITC" pitchFamily="66" charset="0"/>
              </a:rPr>
              <a:t>(se lever)  </a:t>
            </a:r>
            <a:r>
              <a:rPr lang="fr-FR" sz="2400" dirty="0" smtClean="0">
                <a:latin typeface="Kristen ITC" pitchFamily="66" charset="0"/>
              </a:rPr>
              <a:t>_______________  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1800" y="3810000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3.</a:t>
            </a:r>
            <a:r>
              <a:rPr lang="fr-FR" sz="2400" dirty="0" smtClean="0">
                <a:latin typeface="Kristen ITC" pitchFamily="66" charset="0"/>
              </a:rPr>
              <a:t> Nous____________  </a:t>
            </a:r>
            <a:r>
              <a:rPr lang="fr-FR" sz="2400" dirty="0">
                <a:latin typeface="Kristen ITC" pitchFamily="66" charset="0"/>
              </a:rPr>
              <a:t>(se maquiller)  </a:t>
            </a:r>
            <a:r>
              <a:rPr lang="fr-FR" sz="2400" dirty="0" smtClean="0">
                <a:latin typeface="Kristen ITC" pitchFamily="66" charset="0"/>
              </a:rPr>
              <a:t>_____________ 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8733" y="4653915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4.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>
                <a:latin typeface="Kristen ITC" pitchFamily="66" charset="0"/>
              </a:rPr>
              <a:t>Vous </a:t>
            </a:r>
            <a:r>
              <a:rPr lang="fr-FR" sz="2400" dirty="0" smtClean="0">
                <a:latin typeface="Kristen ITC" pitchFamily="66" charset="0"/>
              </a:rPr>
              <a:t>____________   </a:t>
            </a:r>
            <a:r>
              <a:rPr lang="fr-FR" sz="2400" dirty="0">
                <a:latin typeface="Kristen ITC" pitchFamily="66" charset="0"/>
              </a:rPr>
              <a:t>(se brosser)  </a:t>
            </a:r>
            <a:r>
              <a:rPr lang="fr-FR" sz="2400" dirty="0" smtClean="0">
                <a:latin typeface="Kristen ITC" pitchFamily="66" charset="0"/>
              </a:rPr>
              <a:t>______________  </a:t>
            </a:r>
            <a:endParaRPr lang="en-US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20</cp:revision>
  <dcterms:created xsi:type="dcterms:W3CDTF">2011-09-14T23:22:57Z</dcterms:created>
  <dcterms:modified xsi:type="dcterms:W3CDTF">2011-10-17T11:21:26Z</dcterms:modified>
</cp:coreProperties>
</file>